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Open Sans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78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626bbf0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626bbf0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eval4actio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2565775" y="698150"/>
            <a:ext cx="6315600" cy="40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Guidelines for translating the #Eval4Action logo in local languages</a:t>
            </a:r>
            <a:endParaRPr sz="12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rabi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The slide ahead contains a blank logo template that you can use to create the Eval4Action campaign logo in your local language. 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rabi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Please translate ‘Decade of EVALUATION for action’ and place the translated text in the center of the logo. Do not alter the logo or the hashtag in any other way. 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rabi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Technical specifications for the translated text: 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lphaL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Font:   Open Sans Extra Bold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lphaL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Size:    25 (adjustable according to your language) 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lphaL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Color: “Decade of” and “for action”, Black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           “EVALUATION” (in caps), Blue (color code: #0a9edb)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AutoNum type="arabicPeriod"/>
            </a:pP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Once the translated logo is available, please share its  JPEG/PNG version with </a:t>
            </a:r>
            <a:r>
              <a:rPr lang="en" sz="1100" u="sng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contact@eval4action.org</a:t>
            </a:r>
            <a:r>
              <a:rPr lang="en" sz="1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Thank you for translating the Eval4Action logo and spreading the word!</a:t>
            </a:r>
            <a:endParaRPr sz="11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75" y="1412563"/>
            <a:ext cx="2314575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7475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Open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Neha Karkara</dc:creator>
  <cp:lastModifiedBy>Neha Karkara</cp:lastModifiedBy>
  <cp:revision>1</cp:revision>
  <dcterms:modified xsi:type="dcterms:W3CDTF">2020-03-26T21:24:38Z</dcterms:modified>
</cp:coreProperties>
</file>